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7025A950-F3D8-4356-BCD8-AEB35072D774}"/>
    <pc:docChg chg="undo custSel modSld">
      <pc:chgData name="Marieke Drabbe" userId="b9b1a049-6b87-453c-9d4e-1b3ea0ffd634" providerId="ADAL" clId="{7025A950-F3D8-4356-BCD8-AEB35072D774}" dt="2020-07-13T14:41:09.774" v="351" actId="20577"/>
      <pc:docMkLst>
        <pc:docMk/>
      </pc:docMkLst>
      <pc:sldChg chg="modSp mod">
        <pc:chgData name="Marieke Drabbe" userId="b9b1a049-6b87-453c-9d4e-1b3ea0ffd634" providerId="ADAL" clId="{7025A950-F3D8-4356-BCD8-AEB35072D774}" dt="2020-07-13T14:41:09.774" v="351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7025A950-F3D8-4356-BCD8-AEB35072D774}" dt="2020-07-13T14:27:44.486" v="326" actId="1076"/>
          <ac:spMkLst>
            <pc:docMk/>
            <pc:sldMk cId="2793297757" sldId="260"/>
            <ac:spMk id="4" creationId="{00000000-0000-0000-0000-000000000000}"/>
          </ac:spMkLst>
        </pc:spChg>
        <pc:spChg chg="mod">
          <ac:chgData name="Marieke Drabbe" userId="b9b1a049-6b87-453c-9d4e-1b3ea0ffd634" providerId="ADAL" clId="{7025A950-F3D8-4356-BCD8-AEB35072D774}" dt="2020-07-13T14:41:09.774" v="351" actId="20577"/>
          <ac:spMkLst>
            <pc:docMk/>
            <pc:sldMk cId="2793297757" sldId="260"/>
            <ac:spMk id="13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954CC842-062C-4FC1-84F3-5BCF97A8549C}"/>
    <pc:docChg chg="modSld">
      <pc:chgData name="Marieke Drabbe" userId="b9b1a049-6b87-453c-9d4e-1b3ea0ffd634" providerId="ADAL" clId="{954CC842-062C-4FC1-84F3-5BCF97A8549C}" dt="2021-02-02T10:29:07.939" v="34" actId="20577"/>
      <pc:docMkLst>
        <pc:docMk/>
      </pc:docMkLst>
      <pc:sldChg chg="modSp mod">
        <pc:chgData name="Marieke Drabbe" userId="b9b1a049-6b87-453c-9d4e-1b3ea0ffd634" providerId="ADAL" clId="{954CC842-062C-4FC1-84F3-5BCF97A8549C}" dt="2021-02-02T10:29:07.939" v="34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954CC842-062C-4FC1-84F3-5BCF97A8549C}" dt="2021-02-02T10:29:07.939" v="34" actId="20577"/>
          <ac:spMkLst>
            <pc:docMk/>
            <pc:sldMk cId="2793297757" sldId="260"/>
            <ac:spMk id="4" creationId="{00000000-0000-0000-0000-000000000000}"/>
          </ac:spMkLst>
        </pc:spChg>
        <pc:spChg chg="mod">
          <ac:chgData name="Marieke Drabbe" userId="b9b1a049-6b87-453c-9d4e-1b3ea0ffd634" providerId="ADAL" clId="{954CC842-062C-4FC1-84F3-5BCF97A8549C}" dt="2021-02-02T10:17:33.338" v="20" actId="20577"/>
          <ac:spMkLst>
            <pc:docMk/>
            <pc:sldMk cId="2793297757" sldId="260"/>
            <ac:spMk id="6" creationId="{00000000-0000-0000-0000-000000000000}"/>
          </ac:spMkLst>
        </pc:spChg>
        <pc:spChg chg="mod">
          <ac:chgData name="Marieke Drabbe" userId="b9b1a049-6b87-453c-9d4e-1b3ea0ffd634" providerId="ADAL" clId="{954CC842-062C-4FC1-84F3-5BCF97A8549C}" dt="2021-02-02T10:19:34.734" v="32" actId="113"/>
          <ac:spMkLst>
            <pc:docMk/>
            <pc:sldMk cId="2793297757" sldId="260"/>
            <ac:spMk id="13" creationId="{00000000-0000-0000-0000-000000000000}"/>
          </ac:spMkLst>
        </pc:spChg>
      </pc:sldChg>
    </pc:docChg>
  </pc:docChgLst>
  <pc:docChgLst>
    <pc:chgData name="Pascalle Cup" userId="S::p.cup@helicon.nl::acdf420d-3d1b-463e-9173-44ff0cd1b36a" providerId="AD" clId="Web-{631804A2-B8B7-4C9F-4582-1AF64CCBDE58}"/>
    <pc:docChg chg="addSld delSld modSld">
      <pc:chgData name="Pascalle Cup" userId="S::p.cup@helicon.nl::acdf420d-3d1b-463e-9173-44ff0cd1b36a" providerId="AD" clId="Web-{631804A2-B8B7-4C9F-4582-1AF64CCBDE58}" dt="2020-08-31T12:43:56.408" v="24"/>
      <pc:docMkLst>
        <pc:docMk/>
      </pc:docMkLst>
      <pc:sldChg chg="modSp">
        <pc:chgData name="Pascalle Cup" userId="S::p.cup@helicon.nl::acdf420d-3d1b-463e-9173-44ff0cd1b36a" providerId="AD" clId="Web-{631804A2-B8B7-4C9F-4582-1AF64CCBDE58}" dt="2020-08-31T12:41:17.547" v="21" actId="20577"/>
        <pc:sldMkLst>
          <pc:docMk/>
          <pc:sldMk cId="2793297757" sldId="260"/>
        </pc:sldMkLst>
        <pc:spChg chg="mod">
          <ac:chgData name="Pascalle Cup" userId="S::p.cup@helicon.nl::acdf420d-3d1b-463e-9173-44ff0cd1b36a" providerId="AD" clId="Web-{631804A2-B8B7-4C9F-4582-1AF64CCBDE58}" dt="2020-08-31T12:41:17.547" v="21" actId="20577"/>
          <ac:spMkLst>
            <pc:docMk/>
            <pc:sldMk cId="2793297757" sldId="260"/>
            <ac:spMk id="6" creationId="{00000000-0000-0000-0000-000000000000}"/>
          </ac:spMkLst>
        </pc:spChg>
        <pc:spChg chg="mod">
          <ac:chgData name="Pascalle Cup" userId="S::p.cup@helicon.nl::acdf420d-3d1b-463e-9173-44ff0cd1b36a" providerId="AD" clId="Web-{631804A2-B8B7-4C9F-4582-1AF64CCBDE58}" dt="2020-08-31T12:40:50.203" v="4" actId="20577"/>
          <ac:spMkLst>
            <pc:docMk/>
            <pc:sldMk cId="2793297757" sldId="260"/>
            <ac:spMk id="7" creationId="{00000000-0000-0000-0000-000000000000}"/>
          </ac:spMkLst>
        </pc:spChg>
      </pc:sldChg>
      <pc:sldChg chg="add del replId">
        <pc:chgData name="Pascalle Cup" userId="S::p.cup@helicon.nl::acdf420d-3d1b-463e-9173-44ff0cd1b36a" providerId="AD" clId="Web-{631804A2-B8B7-4C9F-4582-1AF64CCBDE58}" dt="2020-08-31T12:43:56.408" v="24"/>
        <pc:sldMkLst>
          <pc:docMk/>
          <pc:sldMk cId="209160098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0E123-304E-4DEC-A582-7D2733146037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544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62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1354667" y="1600201"/>
            <a:ext cx="4487333" cy="134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nl-N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>
              <a:defRPr/>
            </a:lvl2pPr>
            <a:lvl3pPr marL="342900" indent="-342900"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Tweede niveau</a:t>
            </a:r>
          </a:p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8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9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2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29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C59EA3F-D5BE-414E-954C-8E396D4AE404}" type="datetimeFigureOut">
              <a:rPr lang="nl-NL" smtClean="0">
                <a:solidFill>
                  <a:prstClr val="black"/>
                </a:solidFill>
              </a:rPr>
              <a:pPr defTabSz="457200"/>
              <a:t>2-2-2021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C3714A7C-4A5F-6644-ABC7-8376E2FF23C3}" type="slidenum">
              <a:rPr lang="nl-NL" smtClean="0">
                <a:solidFill>
                  <a:prstClr val="black"/>
                </a:solidFill>
              </a:rPr>
              <a:pPr defTabSz="457200"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8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1238251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3284" y="17464"/>
            <a:ext cx="1200149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hoek 8"/>
          <p:cNvSpPr/>
          <p:nvPr userDrawn="1"/>
        </p:nvSpPr>
        <p:spPr>
          <a:xfrm>
            <a:off x="1238251" y="6704013"/>
            <a:ext cx="10953749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nl-NL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04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722792" y="257401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2021_</a:t>
            </a:r>
            <a:r>
              <a:rPr lang="nl-NL" sz="2400">
                <a:solidFill>
                  <a:prstClr val="black"/>
                </a:solidFill>
                <a:latin typeface="Arial" charset="0"/>
                <a:cs typeface="Arial" charset="0"/>
              </a:rPr>
              <a:t>MLO_4_</a:t>
            </a:r>
            <a:r>
              <a:rPr lang="nl-NL" sz="2400" dirty="0">
                <a:solidFill>
                  <a:prstClr val="black"/>
                </a:solidFill>
                <a:latin typeface="Arial" charset="0"/>
                <a:cs typeface="Arial" charset="0"/>
              </a:rPr>
              <a:t>Mijn wijk - instroomprogramma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722792" y="879577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22793" y="2003848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verslag waarin je de kwaliteit en de leefbaarheid je eigen wijk in beeld brengt, met daarin: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beschrijving van je wijk.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Een overzichtskaart van de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indent="-17145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5 foto’s van onderdelen uit de wijkschouw. </a:t>
            </a: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je conclusies (kwaliteitsniveau + toelichting) bij de foto’s.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Geef aan waar de foto’s gemaakt zijn in de overzichtskaart. 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SWOT-analyse van de sociale en fysieke kenmerken van jouw wijk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722793" y="4403543"/>
            <a:ext cx="4586840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	         	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kaart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Ga op wijkschouw in je wijk. Neem de kaart, camera en het schouwboekje mee.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/>
              </a:rPr>
              <a:t>Zoek ten minste 5 plekken die je gaat beoordelen. Geef deze plekken aan op je kaart. </a:t>
            </a:r>
            <a:endParaRPr lang="nl-NL" sz="1200" dirty="0"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SWOT-analyse van de sociale en de fysieke kenmerken van je wijk.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 Geef aan welke organisaties verantwoordelijk zijn voor de maatregelen.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7143231" y="3539951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3"/>
              </a:rPr>
              <a:t>www.leefbarometer.nl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solidFill>
                  <a:prstClr val="black"/>
                </a:solidFill>
                <a:hlinkClick r:id="rId4"/>
              </a:rPr>
              <a:t>http://www.buurtmonitor.nl/</a:t>
            </a:r>
            <a:endParaRPr lang="nl-NL" sz="1100" dirty="0">
              <a:solidFill>
                <a:prstClr val="black"/>
              </a:solidFill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143231" y="2784939"/>
            <a:ext cx="4552379" cy="5940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100" b="1" dirty="0">
                <a:solidFill>
                  <a:schemeClr val="accent1"/>
                </a:solidFill>
              </a:rPr>
              <a:t>Bijeenkomsten </a:t>
            </a:r>
          </a:p>
          <a:p>
            <a:pPr marL="0" indent="-171450" defTabSz="9144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SWOT-analyse</a:t>
            </a:r>
          </a:p>
          <a:p>
            <a:pPr marL="0" indent="-171450" defTabSz="91440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176213" algn="l"/>
                <a:tab pos="1163638" algn="l"/>
              </a:tabLst>
              <a:defRPr/>
            </a:pPr>
            <a:r>
              <a:rPr lang="nl-NL" sz="1200" dirty="0">
                <a:latin typeface="+mn-lt"/>
                <a:ea typeface="Calibri" pitchFamily="34" charset="0"/>
                <a:cs typeface="Arial" panose="020B0604020202020204" pitchFamily="34" charset="0"/>
              </a:rPr>
              <a:t>Les over de leefbaarheid van een wijk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7143231" y="915544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1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b="1" dirty="0">
                <a:cs typeface="Arial" panose="020B0604020202020204" pitchFamily="34" charset="0"/>
              </a:rPr>
              <a:t>Deadline product: 30 maart 2021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349233" y="874590"/>
            <a:ext cx="299335" cy="41242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7255" y="2003848"/>
            <a:ext cx="263290" cy="32130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2285" y="4589597"/>
            <a:ext cx="266283" cy="41630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3194" y="949276"/>
            <a:ext cx="385812" cy="263054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9946" y="3544544"/>
            <a:ext cx="299225" cy="290796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727566" y="2784939"/>
            <a:ext cx="269390" cy="260485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8731623" y="415987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64697" y="4886286"/>
            <a:ext cx="2572735" cy="1560711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43231" y="5133245"/>
            <a:ext cx="1786283" cy="1188823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6371420" y="6377230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1400" dirty="0">
                <a:solidFill>
                  <a:prstClr val="black"/>
                </a:solidFill>
                <a:latin typeface="Arial" charset="0"/>
                <a:cs typeface="Arial" charset="0"/>
              </a:rPr>
              <a:t>Iedereen wil een leefbare woonomgeving, wat betekent dat in jouw wijk?</a:t>
            </a:r>
          </a:p>
        </p:txBody>
      </p:sp>
    </p:spTree>
    <p:extLst>
      <p:ext uri="{BB962C8B-B14F-4D97-AF65-F5344CB8AC3E}">
        <p14:creationId xmlns:p14="http://schemas.microsoft.com/office/powerpoint/2010/main" val="27932977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CEA63-DFA7-448C-BE80-C79A1B1103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61188-7195-458C-9AAC-2C9F8B2E7C52}">
  <ds:schemaRefs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336</Words>
  <Application>Microsoft Office PowerPoint</Application>
  <PresentationFormat>Breedbeeld</PresentationFormat>
  <Paragraphs>40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1_Office-thema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21</cp:revision>
  <dcterms:created xsi:type="dcterms:W3CDTF">2014-08-31T15:58:02Z</dcterms:created>
  <dcterms:modified xsi:type="dcterms:W3CDTF">2021-02-02T10:29:09Z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